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9" r:id="rId4"/>
    <p:sldId id="263" r:id="rId5"/>
    <p:sldId id="286" r:id="rId6"/>
    <p:sldId id="271" r:id="rId7"/>
    <p:sldId id="267" r:id="rId8"/>
    <p:sldId id="268" r:id="rId9"/>
    <p:sldId id="269" r:id="rId10"/>
    <p:sldId id="277" r:id="rId11"/>
    <p:sldId id="283" r:id="rId12"/>
    <p:sldId id="270" r:id="rId13"/>
    <p:sldId id="275" r:id="rId14"/>
    <p:sldId id="261" r:id="rId15"/>
    <p:sldId id="266" r:id="rId16"/>
    <p:sldId id="272" r:id="rId17"/>
    <p:sldId id="273" r:id="rId18"/>
    <p:sldId id="274" r:id="rId19"/>
    <p:sldId id="276" r:id="rId20"/>
    <p:sldId id="262" r:id="rId21"/>
    <p:sldId id="279" r:id="rId22"/>
    <p:sldId id="280" r:id="rId23"/>
    <p:sldId id="281" r:id="rId24"/>
    <p:sldId id="284" r:id="rId25"/>
    <p:sldId id="285" r:id="rId26"/>
    <p:sldId id="278" r:id="rId27"/>
    <p:sldId id="260" r:id="rId28"/>
    <p:sldId id="264" r:id="rId29"/>
    <p:sldId id="265" r:id="rId30"/>
    <p:sldId id="287" r:id="rId31"/>
    <p:sldId id="25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0"/>
    <p:restoredTop sz="94720"/>
  </p:normalViewPr>
  <p:slideViewPr>
    <p:cSldViewPr snapToGrid="0" snapToObjects="1">
      <p:cViewPr varScale="1">
        <p:scale>
          <a:sx n="185" d="100"/>
          <a:sy n="185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B77B6-3498-BA47-A9C1-97D87B65113F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3D964-B515-8A49-85D3-41EF47CAF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51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3D964-B515-8A49-85D3-41EF47CAFCA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73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26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23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33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22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9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4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07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0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954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C594A-33A2-DE47-B3B9-C6E844D65AED}" type="datetimeFigureOut">
              <a:rPr lang="en-US" smtClean="0"/>
              <a:t>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90E6995-7ED5-D74C-A748-471D9D19962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FC9D-D27B-D744-9919-DAF1EE8F3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Pin Align Graphical User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8F92B-F1C3-DF4A-B496-C44CFA86F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Samuel Clark</a:t>
            </a:r>
          </a:p>
          <a:p>
            <a:r>
              <a:rPr lang="en-US" dirty="0"/>
              <a:t>Supervisor: Edwin Lazo</a:t>
            </a:r>
          </a:p>
        </p:txBody>
      </p:sp>
    </p:spTree>
    <p:extLst>
      <p:ext uri="{BB962C8B-B14F-4D97-AF65-F5344CB8AC3E}">
        <p14:creationId xmlns:p14="http://schemas.microsoft.com/office/powerpoint/2010/main" val="3422829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8489"/>
            <a:ext cx="9603275" cy="755845"/>
          </a:xfrm>
        </p:spPr>
        <p:txBody>
          <a:bodyPr>
            <a:normAutofit fontScale="90000"/>
          </a:bodyPr>
          <a:lstStyle/>
          <a:p>
            <a:r>
              <a:rPr lang="en-US" dirty="0"/>
              <a:t>Tool Bar Canvas: </a:t>
            </a:r>
            <a:br>
              <a:rPr lang="en-US" dirty="0"/>
            </a:br>
            <a:r>
              <a:rPr lang="en-US" dirty="0"/>
              <a:t>Clear Button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0B4B4-E9E8-3742-A90C-55149358FBFB}"/>
              </a:ext>
            </a:extLst>
          </p:cNvPr>
          <p:cNvSpPr/>
          <p:nvPr/>
        </p:nvSpPr>
        <p:spPr>
          <a:xfrm>
            <a:off x="2434730" y="1108704"/>
            <a:ext cx="429768" cy="17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E786D-B9EB-E54B-B3D3-F1F63FA9BFD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649614" y="1282440"/>
            <a:ext cx="1630264" cy="3878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D36939-B4B6-3646-A819-9DA6DA87B36A}"/>
              </a:ext>
            </a:extLst>
          </p:cNvPr>
          <p:cNvCxnSpPr>
            <a:cxnSpLocks/>
          </p:cNvCxnSpPr>
          <p:nvPr/>
        </p:nvCxnSpPr>
        <p:spPr>
          <a:xfrm flipH="1">
            <a:off x="3212072" y="1868559"/>
            <a:ext cx="2502929" cy="1115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D8AFC1-377C-CF4B-B9CA-0BF185212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973" y="2256847"/>
            <a:ext cx="1816100" cy="14605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1BC94AC-ED68-1449-BA11-4408C429BD18}"/>
              </a:ext>
            </a:extLst>
          </p:cNvPr>
          <p:cNvSpPr/>
          <p:nvPr/>
        </p:nvSpPr>
        <p:spPr>
          <a:xfrm>
            <a:off x="1472183" y="2929674"/>
            <a:ext cx="1739889" cy="12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D99565-D16E-754B-B8E7-37F535DDF4E1}"/>
              </a:ext>
            </a:extLst>
          </p:cNvPr>
          <p:cNvCxnSpPr>
            <a:cxnSpLocks/>
            <a:stCxn id="20" idx="3"/>
            <a:endCxn id="13" idx="0"/>
          </p:cNvCxnSpPr>
          <p:nvPr/>
        </p:nvCxnSpPr>
        <p:spPr>
          <a:xfrm>
            <a:off x="3212072" y="2994356"/>
            <a:ext cx="2502929" cy="812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BB16EBE-D12B-C245-A8AB-D84E66BF7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62" y="1690231"/>
            <a:ext cx="6913467" cy="3465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EED58D-1BCE-4F43-9B23-96DC94A2A685}"/>
              </a:ext>
            </a:extLst>
          </p:cNvPr>
          <p:cNvSpPr/>
          <p:nvPr/>
        </p:nvSpPr>
        <p:spPr>
          <a:xfrm>
            <a:off x="4571799" y="1690231"/>
            <a:ext cx="1865375" cy="214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1D60AA1-53F6-C14E-9A65-E488E3527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727" y="3806921"/>
            <a:ext cx="4236547" cy="27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Tool Bar Canvas: Clear Button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7E5A9-4D48-794B-B848-2BE50BDC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To do:</a:t>
            </a:r>
          </a:p>
          <a:p>
            <a:pPr lvl="1"/>
            <a:r>
              <a:rPr lang="en-US" dirty="0"/>
              <a:t>Currently does not clear a manually drawn rectangle.</a:t>
            </a:r>
          </a:p>
        </p:txBody>
      </p:sp>
    </p:spTree>
    <p:extLst>
      <p:ext uri="{BB962C8B-B14F-4D97-AF65-F5344CB8AC3E}">
        <p14:creationId xmlns:p14="http://schemas.microsoft.com/office/powerpoint/2010/main" val="4219177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67" y="94082"/>
            <a:ext cx="9603275" cy="755845"/>
          </a:xfrm>
        </p:spPr>
        <p:txBody>
          <a:bodyPr>
            <a:normAutofit fontScale="90000"/>
          </a:bodyPr>
          <a:lstStyle/>
          <a:p>
            <a:r>
              <a:rPr lang="en-US" dirty="0"/>
              <a:t>Tool Bar Canvas: </a:t>
            </a:r>
            <a:br>
              <a:rPr lang="en-US" dirty="0"/>
            </a:br>
            <a:r>
              <a:rPr lang="en-US" dirty="0"/>
              <a:t>Small Box &amp; Big Box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0B4B4-E9E8-3742-A90C-55149358FBFB}"/>
              </a:ext>
            </a:extLst>
          </p:cNvPr>
          <p:cNvSpPr/>
          <p:nvPr/>
        </p:nvSpPr>
        <p:spPr>
          <a:xfrm>
            <a:off x="2928240" y="1133228"/>
            <a:ext cx="1204847" cy="157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E786D-B9EB-E54B-B3D3-F1F63FA9BFD7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785916" y="1229067"/>
            <a:ext cx="865051" cy="2232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6CF73C9-B4D2-8D49-A74D-0CFC7A7B3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67" y="1452297"/>
            <a:ext cx="6751599" cy="2441483"/>
          </a:xfrm>
          <a:prstGeom prst="rect">
            <a:avLst/>
          </a:prstGeom>
        </p:spPr>
      </p:pic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542390-CFAC-1B47-B8FB-C40E075CF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67" y="4079030"/>
            <a:ext cx="3073299" cy="2409746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68534DB5-B6F6-1D4D-B9DA-6DAC8780D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703" y="4079030"/>
            <a:ext cx="3432063" cy="24097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4DB50F-7973-674E-B64D-AE1A0F494DA0}"/>
              </a:ext>
            </a:extLst>
          </p:cNvPr>
          <p:cNvSpPr/>
          <p:nvPr/>
        </p:nvSpPr>
        <p:spPr>
          <a:xfrm>
            <a:off x="5105888" y="2087751"/>
            <a:ext cx="1148610" cy="16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0EE2A-8F41-7145-97E0-878026665C59}"/>
              </a:ext>
            </a:extLst>
          </p:cNvPr>
          <p:cNvSpPr/>
          <p:nvPr/>
        </p:nvSpPr>
        <p:spPr>
          <a:xfrm>
            <a:off x="5105887" y="2442834"/>
            <a:ext cx="1148610" cy="161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Calendar&#10;&#10;Description automatically generated">
            <a:extLst>
              <a:ext uri="{FF2B5EF4-FFF2-40B4-BE49-F238E27FC236}">
                <a16:creationId xmlns:a16="http://schemas.microsoft.com/office/drawing/2014/main" id="{D277F519-31D6-5E4D-B865-6515B99CB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2468" y="1290624"/>
            <a:ext cx="4327553" cy="148834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A2F25C-9852-9C4E-8253-AB16020B4D2C}"/>
              </a:ext>
            </a:extLst>
          </p:cNvPr>
          <p:cNvSpPr/>
          <p:nvPr/>
        </p:nvSpPr>
        <p:spPr>
          <a:xfrm>
            <a:off x="7708390" y="2042155"/>
            <a:ext cx="118875" cy="207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BDC7A3-9EA8-B444-8258-2F3539D271BC}"/>
              </a:ext>
            </a:extLst>
          </p:cNvPr>
          <p:cNvSpPr/>
          <p:nvPr/>
        </p:nvSpPr>
        <p:spPr>
          <a:xfrm>
            <a:off x="7708390" y="3291840"/>
            <a:ext cx="118873" cy="2072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7B3220-6535-CC49-A69C-C2941B4472AD}"/>
              </a:ext>
            </a:extLst>
          </p:cNvPr>
          <p:cNvSpPr/>
          <p:nvPr/>
        </p:nvSpPr>
        <p:spPr>
          <a:xfrm>
            <a:off x="4594703" y="4079030"/>
            <a:ext cx="3451258" cy="24097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375AF2-6C5B-0348-937B-7B33A6E62D31}"/>
              </a:ext>
            </a:extLst>
          </p:cNvPr>
          <p:cNvSpPr/>
          <p:nvPr/>
        </p:nvSpPr>
        <p:spPr>
          <a:xfrm>
            <a:off x="1278659" y="4087190"/>
            <a:ext cx="3089001" cy="2401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7F1F94-5F4E-E94F-9F20-383D8DEB5C0D}"/>
              </a:ext>
            </a:extLst>
          </p:cNvPr>
          <p:cNvSpPr/>
          <p:nvPr/>
        </p:nvSpPr>
        <p:spPr>
          <a:xfrm>
            <a:off x="9416461" y="2584174"/>
            <a:ext cx="1856019" cy="12577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A52324-A980-CB44-B493-F05AD670C476}"/>
              </a:ext>
            </a:extLst>
          </p:cNvPr>
          <p:cNvSpPr/>
          <p:nvPr/>
        </p:nvSpPr>
        <p:spPr>
          <a:xfrm>
            <a:off x="9427214" y="2410774"/>
            <a:ext cx="1874770" cy="125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C6164DD-046E-4E4F-B589-C802DBF4CD4A}"/>
              </a:ext>
            </a:extLst>
          </p:cNvPr>
          <p:cNvCxnSpPr>
            <a:cxnSpLocks/>
          </p:cNvCxnSpPr>
          <p:nvPr/>
        </p:nvCxnSpPr>
        <p:spPr>
          <a:xfrm>
            <a:off x="7784931" y="2121940"/>
            <a:ext cx="1626581" cy="312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CFBCE75-A310-2F41-A426-59F92355672C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2811816" y="2168588"/>
            <a:ext cx="2294072" cy="18608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358803-A043-3B4F-B630-9983B2C66940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625583" y="2604507"/>
            <a:ext cx="694749" cy="147452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86A6EA-160F-3847-8FD8-79B3F5889EC3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7832212" y="2647064"/>
            <a:ext cx="1584249" cy="753991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216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Tool Bar Canvas: Small Box &amp; Big Box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7E5A9-4D48-794B-B848-2BE50BDC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Big Box – This is the main crop of the image and is used to generate the pin tip, pin body, and pin base ROIs.</a:t>
            </a:r>
          </a:p>
          <a:p>
            <a:r>
              <a:rPr lang="en-US" dirty="0"/>
              <a:t>Small Box– This ROI should contain the tip of the pin. If the tip of the pin is not inside the Small Box, the user should use the reconfigure tool.</a:t>
            </a:r>
          </a:p>
          <a:p>
            <a:r>
              <a:rPr lang="en-US" dirty="0"/>
              <a:t>User can left click for outline of the corresponding button or right click for an edge detected overlay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348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Info Canvas top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A7020-5D94-0949-A43F-ABBBF3DC171F}"/>
              </a:ext>
            </a:extLst>
          </p:cNvPr>
          <p:cNvSpPr/>
          <p:nvPr/>
        </p:nvSpPr>
        <p:spPr>
          <a:xfrm>
            <a:off x="8247888" y="1307592"/>
            <a:ext cx="3255264" cy="4005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A1936F14-11C2-3F40-BD18-C6B7D89B0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020" y="1970783"/>
            <a:ext cx="5419377" cy="19914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C033569-DFBC-474F-87CC-531276C03B8A}"/>
              </a:ext>
            </a:extLst>
          </p:cNvPr>
          <p:cNvCxnSpPr/>
          <p:nvPr/>
        </p:nvCxnSpPr>
        <p:spPr>
          <a:xfrm flipV="1">
            <a:off x="7074040" y="2811189"/>
            <a:ext cx="1173848" cy="18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59D20C-C6CA-0B42-8568-B90E197D2131}"/>
              </a:ext>
            </a:extLst>
          </p:cNvPr>
          <p:cNvGrpSpPr/>
          <p:nvPr/>
        </p:nvGrpSpPr>
        <p:grpSpPr>
          <a:xfrm>
            <a:off x="7533586" y="502181"/>
            <a:ext cx="998788" cy="1145749"/>
            <a:chOff x="7994094" y="288958"/>
            <a:chExt cx="998788" cy="1145749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527B0FC-F96D-BF45-B110-BE3A846051EF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8438422" y="862119"/>
              <a:ext cx="554460" cy="5725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A967C2-5221-564D-8DC0-91E58CFC20AA}"/>
                </a:ext>
              </a:extLst>
            </p:cNvPr>
            <p:cNvSpPr/>
            <p:nvPr/>
          </p:nvSpPr>
          <p:spPr>
            <a:xfrm>
              <a:off x="7994094" y="288958"/>
              <a:ext cx="888655" cy="5731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Users can edit all settings in the Info Canvas Top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E175B2-DFA7-8E4B-B4C5-8F63862588C9}"/>
              </a:ext>
            </a:extLst>
          </p:cNvPr>
          <p:cNvGrpSpPr/>
          <p:nvPr/>
        </p:nvGrpSpPr>
        <p:grpSpPr>
          <a:xfrm>
            <a:off x="9067556" y="561895"/>
            <a:ext cx="1668780" cy="759413"/>
            <a:chOff x="7727960" y="749347"/>
            <a:chExt cx="1668780" cy="75941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29886AF-3901-DC40-AA54-EB063B054853}"/>
                </a:ext>
              </a:extLst>
            </p:cNvPr>
            <p:cNvCxnSpPr>
              <a:cxnSpLocks/>
            </p:cNvCxnSpPr>
            <p:nvPr/>
          </p:nvCxnSpPr>
          <p:spPr>
            <a:xfrm>
              <a:off x="8549640" y="1133856"/>
              <a:ext cx="0" cy="37490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66417-E19F-9944-9061-F51AFDF1DB66}"/>
                </a:ext>
              </a:extLst>
            </p:cNvPr>
            <p:cNvSpPr/>
            <p:nvPr/>
          </p:nvSpPr>
          <p:spPr>
            <a:xfrm>
              <a:off x="7727960" y="749347"/>
              <a:ext cx="1668780" cy="374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Shows Edge Detected ROI from current config on the input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46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Info Canvas top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A7020-5D94-0949-A43F-ABBBF3DC171F}"/>
              </a:ext>
            </a:extLst>
          </p:cNvPr>
          <p:cNvSpPr/>
          <p:nvPr/>
        </p:nvSpPr>
        <p:spPr>
          <a:xfrm>
            <a:off x="9067556" y="1133856"/>
            <a:ext cx="1668774" cy="1738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492B2B-88AA-3E41-A62D-5287BE82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60" y="1417700"/>
            <a:ext cx="6175378" cy="1581912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0809C4F-41D9-C941-8432-C553FDCF9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8" y="3252346"/>
            <a:ext cx="5056195" cy="3152754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7A9EF4CF-8158-7B4E-961E-48AC8F934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483" y="3257278"/>
            <a:ext cx="5374810" cy="315275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3D2856-8B09-2C48-949D-ED992490AFD9}"/>
              </a:ext>
            </a:extLst>
          </p:cNvPr>
          <p:cNvSpPr/>
          <p:nvPr/>
        </p:nvSpPr>
        <p:spPr>
          <a:xfrm>
            <a:off x="1532559" y="1401508"/>
            <a:ext cx="6175378" cy="1581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1DB9B-E2F1-2640-B818-EE7E0C7349EE}"/>
              </a:ext>
            </a:extLst>
          </p:cNvPr>
          <p:cNvSpPr/>
          <p:nvPr/>
        </p:nvSpPr>
        <p:spPr>
          <a:xfrm>
            <a:off x="219188" y="3265990"/>
            <a:ext cx="5056195" cy="313911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85C29E-4140-3141-B9B6-088A2FD0826D}"/>
              </a:ext>
            </a:extLst>
          </p:cNvPr>
          <p:cNvSpPr/>
          <p:nvPr/>
        </p:nvSpPr>
        <p:spPr>
          <a:xfrm>
            <a:off x="5599761" y="3265989"/>
            <a:ext cx="5335532" cy="31470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98AF05-2BEE-764A-9A60-4E78D3AEBB1D}"/>
              </a:ext>
            </a:extLst>
          </p:cNvPr>
          <p:cNvSpPr/>
          <p:nvPr/>
        </p:nvSpPr>
        <p:spPr>
          <a:xfrm>
            <a:off x="10789241" y="1321308"/>
            <a:ext cx="439591" cy="140546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F453FA-5148-B242-BD6D-2711D9204C6B}"/>
              </a:ext>
            </a:extLst>
          </p:cNvPr>
          <p:cNvSpPr/>
          <p:nvPr/>
        </p:nvSpPr>
        <p:spPr>
          <a:xfrm>
            <a:off x="8532374" y="1336535"/>
            <a:ext cx="439591" cy="14054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3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Info Canvas top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E823596C-CF03-454F-91D4-8FF799E0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04" y="2077138"/>
            <a:ext cx="5115026" cy="34595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AAA472-A4D7-0C4B-9D2B-FC42E5575B7E}"/>
              </a:ext>
            </a:extLst>
          </p:cNvPr>
          <p:cNvSpPr/>
          <p:nvPr/>
        </p:nvSpPr>
        <p:spPr>
          <a:xfrm>
            <a:off x="1497204" y="2061828"/>
            <a:ext cx="5115026" cy="12943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6950F6-9281-E74A-BB68-95D12CC3A3C2}"/>
              </a:ext>
            </a:extLst>
          </p:cNvPr>
          <p:cNvSpPr/>
          <p:nvPr/>
        </p:nvSpPr>
        <p:spPr>
          <a:xfrm>
            <a:off x="1497204" y="3429001"/>
            <a:ext cx="5115026" cy="12943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C27B9F-F4D1-D14E-B62D-C93D2D384FA5}"/>
              </a:ext>
            </a:extLst>
          </p:cNvPr>
          <p:cNvSpPr/>
          <p:nvPr/>
        </p:nvSpPr>
        <p:spPr>
          <a:xfrm>
            <a:off x="1497204" y="4796175"/>
            <a:ext cx="5115026" cy="7405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EEB08C-AB6F-8345-A260-9C3FE06AF4F7}"/>
              </a:ext>
            </a:extLst>
          </p:cNvPr>
          <p:cNvSpPr/>
          <p:nvPr/>
        </p:nvSpPr>
        <p:spPr>
          <a:xfrm>
            <a:off x="10616715" y="2865303"/>
            <a:ext cx="806491" cy="3401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0A3BE6-2B42-E243-929F-8C6A5463488B}"/>
              </a:ext>
            </a:extLst>
          </p:cNvPr>
          <p:cNvSpPr/>
          <p:nvPr/>
        </p:nvSpPr>
        <p:spPr>
          <a:xfrm>
            <a:off x="9450476" y="2865302"/>
            <a:ext cx="839036" cy="3401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62FBB-01BE-3646-8FC9-1158EB63223E}"/>
              </a:ext>
            </a:extLst>
          </p:cNvPr>
          <p:cNvSpPr/>
          <p:nvPr/>
        </p:nvSpPr>
        <p:spPr>
          <a:xfrm>
            <a:off x="8284237" y="2865302"/>
            <a:ext cx="839036" cy="34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66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Info Canvas top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23596C-CF03-454F-91D4-8FF799E0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4796" y="1965101"/>
            <a:ext cx="6451760" cy="36836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AAA472-A4D7-0C4B-9D2B-FC42E5575B7E}"/>
              </a:ext>
            </a:extLst>
          </p:cNvPr>
          <p:cNvSpPr/>
          <p:nvPr/>
        </p:nvSpPr>
        <p:spPr>
          <a:xfrm>
            <a:off x="1395258" y="1965102"/>
            <a:ext cx="6441298" cy="10996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6950F6-9281-E74A-BB68-95D12CC3A3C2}"/>
              </a:ext>
            </a:extLst>
          </p:cNvPr>
          <p:cNvSpPr/>
          <p:nvPr/>
        </p:nvSpPr>
        <p:spPr>
          <a:xfrm>
            <a:off x="1395257" y="3205424"/>
            <a:ext cx="6441297" cy="109964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C27B9F-F4D1-D14E-B62D-C93D2D384FA5}"/>
              </a:ext>
            </a:extLst>
          </p:cNvPr>
          <p:cNvSpPr/>
          <p:nvPr/>
        </p:nvSpPr>
        <p:spPr>
          <a:xfrm>
            <a:off x="1395257" y="4531807"/>
            <a:ext cx="6451760" cy="109964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EEB08C-AB6F-8345-A260-9C3FE06AF4F7}"/>
              </a:ext>
            </a:extLst>
          </p:cNvPr>
          <p:cNvSpPr/>
          <p:nvPr/>
        </p:nvSpPr>
        <p:spPr>
          <a:xfrm>
            <a:off x="10616716" y="3258938"/>
            <a:ext cx="806491" cy="3401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0A3BE6-2B42-E243-929F-8C6A5463488B}"/>
              </a:ext>
            </a:extLst>
          </p:cNvPr>
          <p:cNvSpPr/>
          <p:nvPr/>
        </p:nvSpPr>
        <p:spPr>
          <a:xfrm>
            <a:off x="9450476" y="3258938"/>
            <a:ext cx="839036" cy="3401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62FBB-01BE-3646-8FC9-1158EB63223E}"/>
              </a:ext>
            </a:extLst>
          </p:cNvPr>
          <p:cNvSpPr/>
          <p:nvPr/>
        </p:nvSpPr>
        <p:spPr>
          <a:xfrm>
            <a:off x="8284236" y="3258937"/>
            <a:ext cx="839036" cy="34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605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Info Canvas top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23596C-CF03-454F-91D4-8FF799E001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46713" y="1435013"/>
            <a:ext cx="6138383" cy="508393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DAAA472-A4D7-0C4B-9D2B-FC42E5575B7E}"/>
              </a:ext>
            </a:extLst>
          </p:cNvPr>
          <p:cNvSpPr/>
          <p:nvPr/>
        </p:nvSpPr>
        <p:spPr>
          <a:xfrm>
            <a:off x="1546713" y="1442586"/>
            <a:ext cx="6138383" cy="16077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6950F6-9281-E74A-BB68-95D12CC3A3C2}"/>
              </a:ext>
            </a:extLst>
          </p:cNvPr>
          <p:cNvSpPr/>
          <p:nvPr/>
        </p:nvSpPr>
        <p:spPr>
          <a:xfrm>
            <a:off x="1546713" y="3205423"/>
            <a:ext cx="6138383" cy="16077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C27B9F-F4D1-D14E-B62D-C93D2D384FA5}"/>
              </a:ext>
            </a:extLst>
          </p:cNvPr>
          <p:cNvSpPr/>
          <p:nvPr/>
        </p:nvSpPr>
        <p:spPr>
          <a:xfrm>
            <a:off x="1546713" y="4947019"/>
            <a:ext cx="6138383" cy="15719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EEB08C-AB6F-8345-A260-9C3FE06AF4F7}"/>
              </a:ext>
            </a:extLst>
          </p:cNvPr>
          <p:cNvSpPr/>
          <p:nvPr/>
        </p:nvSpPr>
        <p:spPr>
          <a:xfrm>
            <a:off x="10616716" y="3636861"/>
            <a:ext cx="806491" cy="3401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0A3BE6-2B42-E243-929F-8C6A5463488B}"/>
              </a:ext>
            </a:extLst>
          </p:cNvPr>
          <p:cNvSpPr/>
          <p:nvPr/>
        </p:nvSpPr>
        <p:spPr>
          <a:xfrm>
            <a:off x="9469688" y="3636861"/>
            <a:ext cx="839036" cy="3401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62FBB-01BE-3646-8FC9-1158EB63223E}"/>
              </a:ext>
            </a:extLst>
          </p:cNvPr>
          <p:cNvSpPr/>
          <p:nvPr/>
        </p:nvSpPr>
        <p:spPr>
          <a:xfrm>
            <a:off x="8223998" y="3636861"/>
            <a:ext cx="970244" cy="340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9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 Canvas Top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7E5A9-4D48-794B-B848-2BE50BDC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Users can run the automatic configuration by entering their X and/or Y Point to Center values and hitting submit. This will show the new Bix Box &amp; Small Box ROIs.</a:t>
            </a:r>
          </a:p>
          <a:p>
            <a:r>
              <a:rPr lang="en-US" dirty="0"/>
              <a:t>Changing the value of any of the other boxes in the Info Canvas Top and hitting submit will also update the configuration file. </a:t>
            </a:r>
          </a:p>
          <a:p>
            <a:r>
              <a:rPr lang="en-US" dirty="0"/>
              <a:t>The user should enter the X, Y, &amp; Z positive directions appropriate for their beamline.</a:t>
            </a:r>
          </a:p>
        </p:txBody>
      </p:sp>
    </p:spTree>
    <p:extLst>
      <p:ext uri="{BB962C8B-B14F-4D97-AF65-F5344CB8AC3E}">
        <p14:creationId xmlns:p14="http://schemas.microsoft.com/office/powerpoint/2010/main" val="167842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C2564-6865-1B4B-8B0C-A22D4E70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Project Scope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C6D5-0974-2849-9A5C-64AF28331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4851" y="1600199"/>
            <a:ext cx="613000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Create a Graphical User Interface (GUI) for the pin align program that will allow users to automatically configure the program to their beamline.</a:t>
            </a:r>
          </a:p>
          <a:p>
            <a:r>
              <a:rPr lang="en-US" dirty="0"/>
              <a:t>Requirements for auto configuration:</a:t>
            </a:r>
          </a:p>
          <a:p>
            <a:pPr lvl="1"/>
            <a:r>
              <a:rPr lang="en-US" dirty="0"/>
              <a:t>Centered Image OR X &amp; Y point to center</a:t>
            </a:r>
          </a:p>
          <a:p>
            <a:pPr lvl="1"/>
            <a:r>
              <a:rPr lang="en-US" dirty="0"/>
              <a:t>Rod Length</a:t>
            </a:r>
          </a:p>
          <a:p>
            <a:pPr lvl="1"/>
            <a:r>
              <a:rPr lang="en-US" dirty="0"/>
              <a:t>Pixel per MM</a:t>
            </a:r>
          </a:p>
          <a:p>
            <a:pPr lvl="1"/>
            <a:r>
              <a:rPr lang="en-US" dirty="0"/>
              <a:t>X, Y, Z Direction</a:t>
            </a:r>
          </a:p>
        </p:txBody>
      </p:sp>
    </p:spTree>
    <p:extLst>
      <p:ext uri="{BB962C8B-B14F-4D97-AF65-F5344CB8AC3E}">
        <p14:creationId xmlns:p14="http://schemas.microsoft.com/office/powerpoint/2010/main" val="564176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1049235"/>
          </a:xfrm>
        </p:spPr>
        <p:txBody>
          <a:bodyPr/>
          <a:lstStyle/>
          <a:p>
            <a:r>
              <a:rPr lang="en-US" dirty="0"/>
              <a:t>Info Canvas Bottom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A64C25C-1B06-BF42-BEF9-9F218BAF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36" y="2121807"/>
            <a:ext cx="6040664" cy="75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236857" y="3977841"/>
            <a:ext cx="3186350" cy="2696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6B9396-DACD-8346-BD2B-CF0ECDF78620}"/>
              </a:ext>
            </a:extLst>
          </p:cNvPr>
          <p:cNvCxnSpPr/>
          <p:nvPr/>
        </p:nvCxnSpPr>
        <p:spPr>
          <a:xfrm>
            <a:off x="4535714" y="2880159"/>
            <a:ext cx="3701143" cy="24175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99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3" y="70725"/>
            <a:ext cx="9603275" cy="1049235"/>
          </a:xfrm>
        </p:spPr>
        <p:txBody>
          <a:bodyPr/>
          <a:lstStyle/>
          <a:p>
            <a:r>
              <a:rPr lang="en-US" dirty="0"/>
              <a:t>Info Canvas Bottom:</a:t>
            </a:r>
            <a:br>
              <a:rPr lang="en-US" dirty="0"/>
            </a:br>
            <a:r>
              <a:rPr lang="en-US" dirty="0"/>
              <a:t>Main ROI Buttons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599714" y="4288972"/>
            <a:ext cx="2547257" cy="1814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AEA1C09-9F6C-8448-9A89-6953C2A2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1" y="1388978"/>
            <a:ext cx="4327554" cy="86048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CB36C66-91B3-7641-B93B-DEC307FF7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51" y="2309344"/>
            <a:ext cx="4274878" cy="60751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B38D204-8BBA-BD48-83F3-8759A0D93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051" y="2987320"/>
            <a:ext cx="4274877" cy="607511"/>
          </a:xfrm>
          <a:prstGeom prst="rect">
            <a:avLst/>
          </a:prstGeom>
        </p:spPr>
      </p:pic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6473EFD-AAD1-1549-B80F-99355BD4F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0766" y="3990269"/>
            <a:ext cx="3073299" cy="240974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434A3AF-BB6F-1040-A37D-9D9A00504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171" y="3990269"/>
            <a:ext cx="3432063" cy="2409746"/>
          </a:xfrm>
          <a:prstGeom prst="rect">
            <a:avLst/>
          </a:prstGeom>
        </p:spPr>
      </p:pic>
      <p:pic>
        <p:nvPicPr>
          <p:cNvPr id="17" name="Picture 16" descr="Calendar&#10;&#10;Description automatically generated">
            <a:extLst>
              <a:ext uri="{FF2B5EF4-FFF2-40B4-BE49-F238E27FC236}">
                <a16:creationId xmlns:a16="http://schemas.microsoft.com/office/drawing/2014/main" id="{734696CC-ED42-D746-8527-CF7DCEEF0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9504" y="1516800"/>
            <a:ext cx="3483281" cy="11979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378B9E0-EAD6-5141-A4A0-DACDA6458F35}"/>
              </a:ext>
            </a:extLst>
          </p:cNvPr>
          <p:cNvSpPr/>
          <p:nvPr/>
        </p:nvSpPr>
        <p:spPr>
          <a:xfrm>
            <a:off x="5451419" y="3017146"/>
            <a:ext cx="220217" cy="57768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80842-3BAE-BF4B-B51C-0BE71C4C3728}"/>
              </a:ext>
            </a:extLst>
          </p:cNvPr>
          <p:cNvSpPr/>
          <p:nvPr/>
        </p:nvSpPr>
        <p:spPr>
          <a:xfrm>
            <a:off x="7710266" y="1480608"/>
            <a:ext cx="319715" cy="42674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374D8E-4B8A-C246-8287-CB10D4F32730}"/>
              </a:ext>
            </a:extLst>
          </p:cNvPr>
          <p:cNvSpPr/>
          <p:nvPr/>
        </p:nvSpPr>
        <p:spPr>
          <a:xfrm>
            <a:off x="1340766" y="4001591"/>
            <a:ext cx="3089001" cy="24015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FA3C5-C773-5441-9B08-C2C603D40B6B}"/>
              </a:ext>
            </a:extLst>
          </p:cNvPr>
          <p:cNvSpPr/>
          <p:nvPr/>
        </p:nvSpPr>
        <p:spPr>
          <a:xfrm>
            <a:off x="7328732" y="1490997"/>
            <a:ext cx="319716" cy="413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864934-9FE2-244D-B3A8-EBA94B79EA5B}"/>
              </a:ext>
            </a:extLst>
          </p:cNvPr>
          <p:cNvCxnSpPr>
            <a:cxnSpLocks/>
            <a:stCxn id="10" idx="3"/>
            <a:endCxn id="23" idx="1"/>
          </p:cNvCxnSpPr>
          <p:nvPr/>
        </p:nvCxnSpPr>
        <p:spPr>
          <a:xfrm flipV="1">
            <a:off x="5690929" y="1697847"/>
            <a:ext cx="1637803" cy="915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3AE5D3-8881-174D-B7B0-119127556442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220869" y="3210011"/>
            <a:ext cx="20334" cy="78025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515F69-1C38-0D42-B051-5F10001137D1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671635" y="1907348"/>
            <a:ext cx="2198489" cy="130434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8EB379-2F7D-E649-A122-380A2D8252F4}"/>
              </a:ext>
            </a:extLst>
          </p:cNvPr>
          <p:cNvSpPr/>
          <p:nvPr/>
        </p:nvSpPr>
        <p:spPr>
          <a:xfrm>
            <a:off x="5427675" y="2409632"/>
            <a:ext cx="220217" cy="50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65672-B6C2-8640-AA8C-2B2503B2AEDD}"/>
              </a:ext>
            </a:extLst>
          </p:cNvPr>
          <p:cNvSpPr/>
          <p:nvPr/>
        </p:nvSpPr>
        <p:spPr>
          <a:xfrm>
            <a:off x="1406589" y="2306621"/>
            <a:ext cx="4297883" cy="6412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40201D-AEBB-044A-A577-7E94723D518D}"/>
              </a:ext>
            </a:extLst>
          </p:cNvPr>
          <p:cNvSpPr/>
          <p:nvPr/>
        </p:nvSpPr>
        <p:spPr>
          <a:xfrm>
            <a:off x="1429595" y="2984137"/>
            <a:ext cx="4274877" cy="6412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83AFA-18E6-654E-93D1-7C72B34B29C5}"/>
              </a:ext>
            </a:extLst>
          </p:cNvPr>
          <p:cNvSpPr/>
          <p:nvPr/>
        </p:nvSpPr>
        <p:spPr>
          <a:xfrm>
            <a:off x="4525171" y="3994047"/>
            <a:ext cx="3432063" cy="240912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DE7124E-2279-FD4C-97C7-081A564C0EA3}"/>
              </a:ext>
            </a:extLst>
          </p:cNvPr>
          <p:cNvSpPr/>
          <p:nvPr/>
        </p:nvSpPr>
        <p:spPr>
          <a:xfrm>
            <a:off x="1399742" y="1385815"/>
            <a:ext cx="4343863" cy="85275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3C3661-E6D4-D14C-9D39-C148A6B7FD03}"/>
              </a:ext>
            </a:extLst>
          </p:cNvPr>
          <p:cNvGrpSpPr/>
          <p:nvPr/>
        </p:nvGrpSpPr>
        <p:grpSpPr>
          <a:xfrm>
            <a:off x="964406" y="2613100"/>
            <a:ext cx="1764507" cy="1354258"/>
            <a:chOff x="964406" y="2613100"/>
            <a:chExt cx="1764507" cy="1354258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01EC049-4979-F946-AFB9-1ECA93A64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7304" y="3806922"/>
              <a:ext cx="1609" cy="16043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EAF3672-5287-A343-A4E1-820D61E95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406" y="3806922"/>
              <a:ext cx="1764507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4F029F-9905-2843-962E-9A43C2FFA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406" y="2613100"/>
              <a:ext cx="0" cy="119382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BC33C8-21E6-4E47-ACB2-B281E3A33EE9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964406" y="2613100"/>
              <a:ext cx="451645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B579D-703F-FA48-8B8F-16439DD9C80D}"/>
              </a:ext>
            </a:extLst>
          </p:cNvPr>
          <p:cNvGrpSpPr/>
          <p:nvPr/>
        </p:nvGrpSpPr>
        <p:grpSpPr>
          <a:xfrm>
            <a:off x="4525171" y="1182047"/>
            <a:ext cx="5348172" cy="3106925"/>
            <a:chOff x="-2220689" y="4652492"/>
            <a:chExt cx="5348172" cy="3106925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96B8B33-C8F1-D649-893A-671305EB428E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3090925" y="4652492"/>
              <a:ext cx="36558" cy="3106925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26AE31A-271F-1B4F-9051-58409E14F4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20689" y="4652492"/>
              <a:ext cx="5311614" cy="204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FDDA068-CFD4-0F47-B670-D5E60B5DC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220689" y="4652492"/>
              <a:ext cx="0" cy="20376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AA07EE-683A-4B41-B196-9244A10C45F0}"/>
              </a:ext>
            </a:extLst>
          </p:cNvPr>
          <p:cNvCxnSpPr>
            <a:cxnSpLocks/>
          </p:cNvCxnSpPr>
          <p:nvPr/>
        </p:nvCxnSpPr>
        <p:spPr>
          <a:xfrm>
            <a:off x="5707859" y="3210011"/>
            <a:ext cx="5130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006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02" y="30776"/>
            <a:ext cx="9603275" cy="1049235"/>
          </a:xfrm>
        </p:spPr>
        <p:txBody>
          <a:bodyPr/>
          <a:lstStyle/>
          <a:p>
            <a:r>
              <a:rPr lang="en-US" dirty="0"/>
              <a:t>Info Canvas Bottom:</a:t>
            </a:r>
            <a:br>
              <a:rPr lang="en-US" dirty="0"/>
            </a:br>
            <a:r>
              <a:rPr lang="en-US" dirty="0"/>
              <a:t>Pin &amp; Tilt Check Buttons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53" y="939818"/>
            <a:ext cx="10128845" cy="57342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460074" y="4621111"/>
            <a:ext cx="2636577" cy="50149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6473EFD-AAD1-1549-B80F-99355BD4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011" y="5042099"/>
            <a:ext cx="2234646" cy="1752166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3434A3AF-BB6F-1040-A37D-9D9A00504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71" y="5089410"/>
            <a:ext cx="2473625" cy="1736800"/>
          </a:xfrm>
          <a:prstGeom prst="rect">
            <a:avLst/>
          </a:prstGeom>
        </p:spPr>
      </p:pic>
      <p:pic>
        <p:nvPicPr>
          <p:cNvPr id="17" name="Picture 16" descr="Calendar&#10;&#10;Description automatically generated">
            <a:extLst>
              <a:ext uri="{FF2B5EF4-FFF2-40B4-BE49-F238E27FC236}">
                <a16:creationId xmlns:a16="http://schemas.microsoft.com/office/drawing/2014/main" id="{734696CC-ED42-D746-8527-CF7DCEEF0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78" y="1346290"/>
            <a:ext cx="3483281" cy="11979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374D8E-4B8A-C246-8287-CB10D4F32730}"/>
              </a:ext>
            </a:extLst>
          </p:cNvPr>
          <p:cNvSpPr/>
          <p:nvPr/>
        </p:nvSpPr>
        <p:spPr>
          <a:xfrm>
            <a:off x="1399742" y="5046347"/>
            <a:ext cx="2216916" cy="174738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4FA3C5-C773-5441-9B08-C2C603D40B6B}"/>
              </a:ext>
            </a:extLst>
          </p:cNvPr>
          <p:cNvSpPr/>
          <p:nvPr/>
        </p:nvSpPr>
        <p:spPr>
          <a:xfrm>
            <a:off x="7403158" y="1723476"/>
            <a:ext cx="319716" cy="5136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864934-9FE2-244D-B3A8-EBA94B79EA5B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54955" y="1980297"/>
            <a:ext cx="548203" cy="90718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3AE5D3-8881-174D-B7B0-119127556442}"/>
              </a:ext>
            </a:extLst>
          </p:cNvPr>
          <p:cNvCxnSpPr>
            <a:cxnSpLocks/>
          </p:cNvCxnSpPr>
          <p:nvPr/>
        </p:nvCxnSpPr>
        <p:spPr>
          <a:xfrm flipH="1">
            <a:off x="7015795" y="6102124"/>
            <a:ext cx="728563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515F69-1C38-0D42-B051-5F10001137D1}"/>
              </a:ext>
            </a:extLst>
          </p:cNvPr>
          <p:cNvCxnSpPr>
            <a:cxnSpLocks/>
          </p:cNvCxnSpPr>
          <p:nvPr/>
        </p:nvCxnSpPr>
        <p:spPr>
          <a:xfrm flipV="1">
            <a:off x="7261432" y="2261795"/>
            <a:ext cx="712756" cy="224664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83AFA-18E6-654E-93D1-7C72B34B29C5}"/>
              </a:ext>
            </a:extLst>
          </p:cNvPr>
          <p:cNvSpPr/>
          <p:nvPr/>
        </p:nvSpPr>
        <p:spPr>
          <a:xfrm>
            <a:off x="4525171" y="5070897"/>
            <a:ext cx="2473626" cy="175531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3C3661-E6D4-D14C-9D39-C148A6B7FD03}"/>
              </a:ext>
            </a:extLst>
          </p:cNvPr>
          <p:cNvGrpSpPr/>
          <p:nvPr/>
        </p:nvGrpSpPr>
        <p:grpSpPr>
          <a:xfrm>
            <a:off x="819111" y="3283407"/>
            <a:ext cx="551455" cy="2818717"/>
            <a:chOff x="964406" y="2613100"/>
            <a:chExt cx="551455" cy="281871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01EC049-4979-F946-AFB9-1ECA93A646DA}"/>
                </a:ext>
              </a:extLst>
            </p:cNvPr>
            <p:cNvCxnSpPr>
              <a:cxnSpLocks/>
            </p:cNvCxnSpPr>
            <p:nvPr/>
          </p:nvCxnSpPr>
          <p:spPr>
            <a:xfrm>
              <a:off x="964406" y="5431817"/>
              <a:ext cx="551455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E4F029F-9905-2843-962E-9A43C2FFA4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4406" y="2613100"/>
              <a:ext cx="0" cy="2818717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BC33C8-21E6-4E47-ACB2-B281E3A33EE9}"/>
                </a:ext>
              </a:extLst>
            </p:cNvPr>
            <p:cNvCxnSpPr>
              <a:cxnSpLocks/>
            </p:cNvCxnSpPr>
            <p:nvPr/>
          </p:nvCxnSpPr>
          <p:spPr>
            <a:xfrm>
              <a:off x="964406" y="2613100"/>
              <a:ext cx="551455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CCB579D-703F-FA48-8B8F-16439DD9C80D}"/>
              </a:ext>
            </a:extLst>
          </p:cNvPr>
          <p:cNvGrpSpPr/>
          <p:nvPr/>
        </p:nvGrpSpPr>
        <p:grpSpPr>
          <a:xfrm>
            <a:off x="4525171" y="1182047"/>
            <a:ext cx="5368648" cy="3439064"/>
            <a:chOff x="-2220689" y="4652492"/>
            <a:chExt cx="5368648" cy="3439064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96B8B33-C8F1-D649-893A-671305EB428E}"/>
                </a:ext>
              </a:extLst>
            </p:cNvPr>
            <p:cNvCxnSpPr>
              <a:cxnSpLocks/>
            </p:cNvCxnSpPr>
            <p:nvPr/>
          </p:nvCxnSpPr>
          <p:spPr>
            <a:xfrm>
              <a:off x="3147959" y="4703653"/>
              <a:ext cx="0" cy="3387903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26AE31A-271F-1B4F-9051-58409E14F4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20689" y="4652492"/>
              <a:ext cx="5368648" cy="328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FDDA068-CFD4-0F47-B670-D5E60B5DC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220689" y="4652492"/>
              <a:ext cx="0" cy="20376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AA07EE-683A-4B41-B196-9244A10C45F0}"/>
              </a:ext>
            </a:extLst>
          </p:cNvPr>
          <p:cNvCxnSpPr>
            <a:cxnSpLocks/>
          </p:cNvCxnSpPr>
          <p:nvPr/>
        </p:nvCxnSpPr>
        <p:spPr>
          <a:xfrm>
            <a:off x="7261488" y="4403668"/>
            <a:ext cx="45302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694AAE-97D5-9446-85D4-CAA813B6E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9743" y="1387797"/>
            <a:ext cx="4343862" cy="142473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DE7124E-2279-FD4C-97C7-081A564C0EA3}"/>
              </a:ext>
            </a:extLst>
          </p:cNvPr>
          <p:cNvSpPr/>
          <p:nvPr/>
        </p:nvSpPr>
        <p:spPr>
          <a:xfrm>
            <a:off x="1399742" y="1385815"/>
            <a:ext cx="4343863" cy="14247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88D0B41C-394B-F049-9AAD-DB5B430F2E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2011" y="2932237"/>
            <a:ext cx="5827484" cy="90575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58EB379-2F7D-E649-A122-380A2D8252F4}"/>
              </a:ext>
            </a:extLst>
          </p:cNvPr>
          <p:cNvSpPr/>
          <p:nvPr/>
        </p:nvSpPr>
        <p:spPr>
          <a:xfrm>
            <a:off x="6773723" y="2932237"/>
            <a:ext cx="242072" cy="905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7939EB-C3AF-E04D-A7D1-B78E084E6356}"/>
              </a:ext>
            </a:extLst>
          </p:cNvPr>
          <p:cNvSpPr/>
          <p:nvPr/>
        </p:nvSpPr>
        <p:spPr>
          <a:xfrm flipH="1">
            <a:off x="6439757" y="3429000"/>
            <a:ext cx="333966" cy="214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B89F04E1-E159-E64B-945B-03BAFD06D4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5715" y="3957698"/>
            <a:ext cx="5883093" cy="95308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569081F-BF3F-5D47-B720-A31BAF7BCE50}"/>
              </a:ext>
            </a:extLst>
          </p:cNvPr>
          <p:cNvSpPr/>
          <p:nvPr/>
        </p:nvSpPr>
        <p:spPr>
          <a:xfrm>
            <a:off x="6989515" y="4002426"/>
            <a:ext cx="242072" cy="9057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DE49A9-E019-4E4D-BC77-36A34C7037D1}"/>
              </a:ext>
            </a:extLst>
          </p:cNvPr>
          <p:cNvSpPr/>
          <p:nvPr/>
        </p:nvSpPr>
        <p:spPr>
          <a:xfrm flipH="1">
            <a:off x="6655549" y="4499189"/>
            <a:ext cx="333966" cy="2143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218C53-0FA9-F34F-8EC6-CB93A30423A7}"/>
              </a:ext>
            </a:extLst>
          </p:cNvPr>
          <p:cNvSpPr/>
          <p:nvPr/>
        </p:nvSpPr>
        <p:spPr>
          <a:xfrm>
            <a:off x="7774498" y="1723477"/>
            <a:ext cx="319716" cy="51364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D65672-B6C2-8640-AA8C-2B2503B2AEDD}"/>
              </a:ext>
            </a:extLst>
          </p:cNvPr>
          <p:cNvSpPr/>
          <p:nvPr/>
        </p:nvSpPr>
        <p:spPr>
          <a:xfrm>
            <a:off x="1370566" y="2904952"/>
            <a:ext cx="5838929" cy="9404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680842-3BAE-BF4B-B51C-0BE71C4C3728}"/>
              </a:ext>
            </a:extLst>
          </p:cNvPr>
          <p:cNvSpPr/>
          <p:nvPr/>
        </p:nvSpPr>
        <p:spPr>
          <a:xfrm>
            <a:off x="1382011" y="3950265"/>
            <a:ext cx="5879421" cy="9758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7679359-B9D6-1A45-85EB-8B5A4E6536B0}"/>
              </a:ext>
            </a:extLst>
          </p:cNvPr>
          <p:cNvCxnSpPr>
            <a:cxnSpLocks/>
          </p:cNvCxnSpPr>
          <p:nvPr/>
        </p:nvCxnSpPr>
        <p:spPr>
          <a:xfrm>
            <a:off x="7714513" y="4403668"/>
            <a:ext cx="29845" cy="169845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1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53" y="41807"/>
            <a:ext cx="9603275" cy="1049235"/>
          </a:xfrm>
        </p:spPr>
        <p:txBody>
          <a:bodyPr/>
          <a:lstStyle/>
          <a:p>
            <a:r>
              <a:rPr lang="en-US" dirty="0"/>
              <a:t>Info Canvas Bottom:</a:t>
            </a:r>
            <a:br>
              <a:rPr lang="en-US" dirty="0"/>
            </a:br>
            <a:r>
              <a:rPr lang="en-US" dirty="0"/>
              <a:t>Mouse Tracking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53" y="939818"/>
            <a:ext cx="10128845" cy="57342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755582" y="5300283"/>
            <a:ext cx="1844984" cy="21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40E4A-409E-4C4E-B3F9-DE6DF21E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00" y="4198543"/>
            <a:ext cx="4612824" cy="268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1AC292-C703-F54B-B54E-B835BAFF1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362" y="1639342"/>
            <a:ext cx="3987800" cy="266700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E35442-EBC1-764E-8137-E7D7F61A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4362" y="2638027"/>
            <a:ext cx="4321511" cy="92678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30622D-EB80-1D4C-AE82-4FC6848BA0A6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5282162" y="1772692"/>
            <a:ext cx="3473420" cy="35842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343E2C-2181-B249-B3A1-1F6450BDD258}"/>
              </a:ext>
            </a:extLst>
          </p:cNvPr>
          <p:cNvCxnSpPr>
            <a:cxnSpLocks/>
          </p:cNvCxnSpPr>
          <p:nvPr/>
        </p:nvCxnSpPr>
        <p:spPr>
          <a:xfrm flipH="1" flipV="1">
            <a:off x="5897424" y="4343169"/>
            <a:ext cx="2858158" cy="10137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4D837D-B29D-FF48-945A-30E8CE5F7C3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3455118" y="1906042"/>
            <a:ext cx="1326440" cy="74015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D9DCFC0-9BED-B744-8306-95142A9CE521}"/>
              </a:ext>
            </a:extLst>
          </p:cNvPr>
          <p:cNvSpPr/>
          <p:nvPr/>
        </p:nvSpPr>
        <p:spPr>
          <a:xfrm>
            <a:off x="4448950" y="1655679"/>
            <a:ext cx="665215" cy="2503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85E9E3-4F63-D740-B7D9-B4A894EC9E8E}"/>
              </a:ext>
            </a:extLst>
          </p:cNvPr>
          <p:cNvSpPr/>
          <p:nvPr/>
        </p:nvSpPr>
        <p:spPr>
          <a:xfrm>
            <a:off x="1294362" y="2646195"/>
            <a:ext cx="4321511" cy="9186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7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53" y="41807"/>
            <a:ext cx="9603275" cy="1049235"/>
          </a:xfrm>
        </p:spPr>
        <p:txBody>
          <a:bodyPr/>
          <a:lstStyle/>
          <a:p>
            <a:r>
              <a:rPr lang="en-US" dirty="0"/>
              <a:t>Info Canvas Bottom:</a:t>
            </a:r>
            <a:br>
              <a:rPr lang="en-US" dirty="0"/>
            </a:br>
            <a:r>
              <a:rPr lang="en-US" dirty="0"/>
              <a:t>ROI X &amp; Y Values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53" y="939818"/>
            <a:ext cx="10128845" cy="57342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279332" y="5501553"/>
            <a:ext cx="2702993" cy="3895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30622D-EB80-1D4C-AE82-4FC6848BA0A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219325"/>
            <a:ext cx="3612082" cy="32686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4D837D-B29D-FF48-945A-30E8CE5F7C3A}"/>
              </a:ext>
            </a:extLst>
          </p:cNvPr>
          <p:cNvCxnSpPr>
            <a:cxnSpLocks/>
            <a:stCxn id="13" idx="1"/>
            <a:endCxn id="56" idx="3"/>
          </p:cNvCxnSpPr>
          <p:nvPr/>
        </p:nvCxnSpPr>
        <p:spPr>
          <a:xfrm flipH="1" flipV="1">
            <a:off x="6086819" y="4495069"/>
            <a:ext cx="2192513" cy="162353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7DE72-6D7D-4349-AB1A-AFBD2475F273}"/>
              </a:ext>
            </a:extLst>
          </p:cNvPr>
          <p:cNvSpPr/>
          <p:nvPr/>
        </p:nvSpPr>
        <p:spPr>
          <a:xfrm>
            <a:off x="8279332" y="5918182"/>
            <a:ext cx="2702993" cy="40084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96D1B97B-A03D-A443-BA53-B6C6C52D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435747"/>
            <a:ext cx="4260850" cy="18605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C69444-B691-1243-B9D1-4802CA6B755C}"/>
              </a:ext>
            </a:extLst>
          </p:cNvPr>
          <p:cNvSpPr/>
          <p:nvPr/>
        </p:nvSpPr>
        <p:spPr>
          <a:xfrm>
            <a:off x="1835150" y="1445443"/>
            <a:ext cx="4260850" cy="1850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239DD704-35C5-594F-8018-FBAF27205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3567601"/>
            <a:ext cx="4260850" cy="185465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685E9E3-4F63-D740-B7D9-B4A894EC9E8E}"/>
              </a:ext>
            </a:extLst>
          </p:cNvPr>
          <p:cNvSpPr/>
          <p:nvPr/>
        </p:nvSpPr>
        <p:spPr>
          <a:xfrm>
            <a:off x="1835151" y="3567885"/>
            <a:ext cx="4251668" cy="18543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5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53" y="41807"/>
            <a:ext cx="9603275" cy="1049235"/>
          </a:xfrm>
        </p:spPr>
        <p:txBody>
          <a:bodyPr/>
          <a:lstStyle/>
          <a:p>
            <a:r>
              <a:rPr lang="en-US" dirty="0"/>
              <a:t>Info Canvas Bottom:</a:t>
            </a:r>
            <a:br>
              <a:rPr lang="en-US" dirty="0"/>
            </a:br>
            <a:r>
              <a:rPr lang="en-US" dirty="0"/>
              <a:t>ROI X &amp; Y Values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53" y="939818"/>
            <a:ext cx="10128845" cy="5734209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4F4580-4A82-384B-B8AD-77D4224E68BF}"/>
              </a:ext>
            </a:extLst>
          </p:cNvPr>
          <p:cNvSpPr/>
          <p:nvPr/>
        </p:nvSpPr>
        <p:spPr>
          <a:xfrm>
            <a:off x="8353425" y="6426624"/>
            <a:ext cx="561974" cy="174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30622D-EB80-1D4C-AE82-4FC6848BA0A6}"/>
              </a:ext>
            </a:extLst>
          </p:cNvPr>
          <p:cNvCxnSpPr>
            <a:cxnSpLocks/>
          </p:cNvCxnSpPr>
          <p:nvPr/>
        </p:nvCxnSpPr>
        <p:spPr>
          <a:xfrm flipH="1">
            <a:off x="5901790" y="7658100"/>
            <a:ext cx="200025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4D837D-B29D-FF48-945A-30E8CE5F7C3A}"/>
              </a:ext>
            </a:extLst>
          </p:cNvPr>
          <p:cNvCxnSpPr>
            <a:cxnSpLocks/>
          </p:cNvCxnSpPr>
          <p:nvPr/>
        </p:nvCxnSpPr>
        <p:spPr>
          <a:xfrm flipH="1">
            <a:off x="5901790" y="8101368"/>
            <a:ext cx="200025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FC7DE72-6D7D-4349-AB1A-AFBD2475F273}"/>
              </a:ext>
            </a:extLst>
          </p:cNvPr>
          <p:cNvSpPr/>
          <p:nvPr/>
        </p:nvSpPr>
        <p:spPr>
          <a:xfrm>
            <a:off x="9344025" y="6426624"/>
            <a:ext cx="657225" cy="1867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85E9E3-4F63-D740-B7D9-B4A894EC9E8E}"/>
              </a:ext>
            </a:extLst>
          </p:cNvPr>
          <p:cNvSpPr/>
          <p:nvPr/>
        </p:nvSpPr>
        <p:spPr>
          <a:xfrm>
            <a:off x="8411552" y="7174184"/>
            <a:ext cx="4251668" cy="18543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84D116-6168-E840-A54F-B32E0B9E370B}"/>
              </a:ext>
            </a:extLst>
          </p:cNvPr>
          <p:cNvSpPr/>
          <p:nvPr/>
        </p:nvSpPr>
        <p:spPr>
          <a:xfrm>
            <a:off x="896327" y="7319151"/>
            <a:ext cx="4260850" cy="1850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AD9E88-93F1-5047-A368-06C972B2FB2F}"/>
              </a:ext>
            </a:extLst>
          </p:cNvPr>
          <p:cNvSpPr/>
          <p:nvPr/>
        </p:nvSpPr>
        <p:spPr>
          <a:xfrm>
            <a:off x="10429876" y="6414101"/>
            <a:ext cx="561974" cy="19924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71E0190-6FDE-CA4B-9788-04BB2037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53" y="1091042"/>
            <a:ext cx="6483197" cy="2054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BC59CF-F592-D64E-90F3-1B03ADCAE879}"/>
              </a:ext>
            </a:extLst>
          </p:cNvPr>
          <p:cNvSpPr/>
          <p:nvPr/>
        </p:nvSpPr>
        <p:spPr>
          <a:xfrm>
            <a:off x="1640940" y="1106255"/>
            <a:ext cx="2931060" cy="246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3D1592-40FD-A94A-9536-EA7A0571D7D6}"/>
              </a:ext>
            </a:extLst>
          </p:cNvPr>
          <p:cNvSpPr/>
          <p:nvPr/>
        </p:nvSpPr>
        <p:spPr>
          <a:xfrm>
            <a:off x="1640940" y="2733675"/>
            <a:ext cx="382641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DC6408-C874-844B-833C-B5E160FC5908}"/>
              </a:ext>
            </a:extLst>
          </p:cNvPr>
          <p:cNvSpPr/>
          <p:nvPr/>
        </p:nvSpPr>
        <p:spPr>
          <a:xfrm>
            <a:off x="1640940" y="1442683"/>
            <a:ext cx="2931060" cy="306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66691EC-4902-9042-A061-530E9CBCFE26}"/>
              </a:ext>
            </a:extLst>
          </p:cNvPr>
          <p:cNvSpPr/>
          <p:nvPr/>
        </p:nvSpPr>
        <p:spPr>
          <a:xfrm>
            <a:off x="1640939" y="2045024"/>
            <a:ext cx="5708673" cy="306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076C62-B72A-6B43-A4C5-C7BE4697B8CC}"/>
              </a:ext>
            </a:extLst>
          </p:cNvPr>
          <p:cNvSpPr/>
          <p:nvPr/>
        </p:nvSpPr>
        <p:spPr>
          <a:xfrm>
            <a:off x="1640938" y="1738105"/>
            <a:ext cx="5708673" cy="306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52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Info Canvas Bottom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7E5A9-4D48-794B-B848-2BE50BDC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921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3F43-C2B9-1E41-9E73-E1471119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71" y="30842"/>
            <a:ext cx="9603275" cy="1049235"/>
          </a:xfrm>
        </p:spPr>
        <p:txBody>
          <a:bodyPr/>
          <a:lstStyle/>
          <a:p>
            <a:r>
              <a:rPr lang="en-US" dirty="0"/>
              <a:t>Showing ROI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C18B643-B934-2A4D-9496-A539B0986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008" y="712755"/>
            <a:ext cx="10426477" cy="5871009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F99A48C-E371-CD41-AFCA-327A19FB3083}"/>
              </a:ext>
            </a:extLst>
          </p:cNvPr>
          <p:cNvGrpSpPr/>
          <p:nvPr/>
        </p:nvGrpSpPr>
        <p:grpSpPr>
          <a:xfrm>
            <a:off x="2424959" y="2306104"/>
            <a:ext cx="883011" cy="766706"/>
            <a:chOff x="3478924" y="2779683"/>
            <a:chExt cx="883011" cy="76670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34F8FE-08D2-ED43-BF74-0D62E37C0832}"/>
                </a:ext>
              </a:extLst>
            </p:cNvPr>
            <p:cNvCxnSpPr/>
            <p:nvPr/>
          </p:nvCxnSpPr>
          <p:spPr>
            <a:xfrm>
              <a:off x="3818238" y="3076832"/>
              <a:ext cx="543697" cy="469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A469F7-B9C2-6048-9F01-910C96A90ABC}"/>
                </a:ext>
              </a:extLst>
            </p:cNvPr>
            <p:cNvSpPr/>
            <p:nvPr/>
          </p:nvSpPr>
          <p:spPr>
            <a:xfrm>
              <a:off x="3478924" y="2779683"/>
              <a:ext cx="611162" cy="29715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Shows Edge ROI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816D3F-07BD-F94F-AD2E-168D045C4E93}"/>
              </a:ext>
            </a:extLst>
          </p:cNvPr>
          <p:cNvGrpSpPr/>
          <p:nvPr/>
        </p:nvGrpSpPr>
        <p:grpSpPr>
          <a:xfrm>
            <a:off x="7911872" y="3429000"/>
            <a:ext cx="883011" cy="645534"/>
            <a:chOff x="6805448" y="3370412"/>
            <a:chExt cx="883011" cy="64553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899D75-D082-9046-804E-C57A82173D7B}"/>
                </a:ext>
              </a:extLst>
            </p:cNvPr>
            <p:cNvCxnSpPr/>
            <p:nvPr/>
          </p:nvCxnSpPr>
          <p:spPr>
            <a:xfrm>
              <a:off x="7144762" y="3546389"/>
              <a:ext cx="543697" cy="469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86A8BE-EDBF-9F48-90CC-59317758F74F}"/>
                </a:ext>
              </a:extLst>
            </p:cNvPr>
            <p:cNvSpPr/>
            <p:nvPr/>
          </p:nvSpPr>
          <p:spPr>
            <a:xfrm>
              <a:off x="6805448" y="3370412"/>
              <a:ext cx="611162" cy="1759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Right Click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F28DFFC-9A76-8E4E-BB41-3D8B04BFC037}"/>
              </a:ext>
            </a:extLst>
          </p:cNvPr>
          <p:cNvGrpSpPr/>
          <p:nvPr/>
        </p:nvGrpSpPr>
        <p:grpSpPr>
          <a:xfrm>
            <a:off x="7785091" y="4074534"/>
            <a:ext cx="1153240" cy="556239"/>
            <a:chOff x="6669523" y="3753491"/>
            <a:chExt cx="1153240" cy="556239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15C3943-BD41-1148-B856-A7E5B4081E5B}"/>
                </a:ext>
              </a:extLst>
            </p:cNvPr>
            <p:cNvCxnSpPr>
              <a:cxnSpLocks/>
            </p:cNvCxnSpPr>
            <p:nvPr/>
          </p:nvCxnSpPr>
          <p:spPr>
            <a:xfrm>
              <a:off x="7008837" y="3929468"/>
              <a:ext cx="813926" cy="380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EEFB95-F781-8E43-8C4C-B25D5CD3BEF5}"/>
                </a:ext>
              </a:extLst>
            </p:cNvPr>
            <p:cNvSpPr/>
            <p:nvPr/>
          </p:nvSpPr>
          <p:spPr>
            <a:xfrm>
              <a:off x="6669523" y="3753491"/>
              <a:ext cx="611162" cy="17597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Left Click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FD5BF65-ECE7-E04D-843C-AAA010D0D145}"/>
              </a:ext>
            </a:extLst>
          </p:cNvPr>
          <p:cNvGrpSpPr/>
          <p:nvPr/>
        </p:nvGrpSpPr>
        <p:grpSpPr>
          <a:xfrm>
            <a:off x="3499556" y="2482080"/>
            <a:ext cx="611162" cy="590730"/>
            <a:chOff x="4395668" y="2779682"/>
            <a:chExt cx="611162" cy="59073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0C7FBB3-B805-9145-A9D9-847D7A65B461}"/>
                </a:ext>
              </a:extLst>
            </p:cNvPr>
            <p:cNvCxnSpPr>
              <a:cxnSpLocks/>
            </p:cNvCxnSpPr>
            <p:nvPr/>
          </p:nvCxnSpPr>
          <p:spPr>
            <a:xfrm>
              <a:off x="4768089" y="3076832"/>
              <a:ext cx="135735" cy="293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779509-75E5-514E-9055-560FDE2928CF}"/>
                </a:ext>
              </a:extLst>
            </p:cNvPr>
            <p:cNvSpPr/>
            <p:nvPr/>
          </p:nvSpPr>
          <p:spPr>
            <a:xfrm>
              <a:off x="4395668" y="2779682"/>
              <a:ext cx="611162" cy="2935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Shows Outline of ROI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746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1049235"/>
          </a:xfrm>
        </p:spPr>
        <p:txBody>
          <a:bodyPr/>
          <a:lstStyle/>
          <a:p>
            <a:r>
              <a:rPr lang="en-US" dirty="0"/>
              <a:t>Using the GUI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</p:spTree>
    <p:extLst>
      <p:ext uri="{BB962C8B-B14F-4D97-AF65-F5344CB8AC3E}">
        <p14:creationId xmlns:p14="http://schemas.microsoft.com/office/powerpoint/2010/main" val="273451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6A4E-07F4-254D-8520-2BAFB73BF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AMX Auto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7A3E7-A898-8943-BB2D-8FF6F6D80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8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221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433" y="499390"/>
            <a:ext cx="5431536" cy="850392"/>
          </a:xfrm>
          <a:solidFill>
            <a:schemeClr val="tx1">
              <a:alpha val="32434"/>
            </a:schemeClr>
          </a:solidFill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Break Down of the GUI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14AA8C-AC90-0E4C-9B42-93348EA56185}"/>
              </a:ext>
            </a:extLst>
          </p:cNvPr>
          <p:cNvCxnSpPr>
            <a:cxnSpLocks/>
          </p:cNvCxnSpPr>
          <p:nvPr/>
        </p:nvCxnSpPr>
        <p:spPr>
          <a:xfrm flipV="1">
            <a:off x="1902433" y="1139792"/>
            <a:ext cx="4809744" cy="914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38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1049235"/>
          </a:xfrm>
        </p:spPr>
        <p:txBody>
          <a:bodyPr/>
          <a:lstStyle/>
          <a:p>
            <a:r>
              <a:rPr lang="en-US" dirty="0"/>
              <a:t>AMX Auto Config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85" y="871765"/>
            <a:ext cx="10128845" cy="5734209"/>
          </a:xfrm>
        </p:spPr>
      </p:pic>
    </p:spTree>
    <p:extLst>
      <p:ext uri="{BB962C8B-B14F-4D97-AF65-F5344CB8AC3E}">
        <p14:creationId xmlns:p14="http://schemas.microsoft.com/office/powerpoint/2010/main" val="371451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EA349-2263-1F49-BF11-C6B9E95A6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247F-C95B-7A48-B8F4-37137E6FA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ls: cannot access 'CENTRAL': Stale file handle</a:t>
            </a:r>
          </a:p>
          <a:p>
            <a:pPr lvl="1"/>
            <a:r>
              <a:rPr lang="en-US" dirty="0"/>
              <a:t>Possibly lost access to CENTRAL</a:t>
            </a:r>
          </a:p>
          <a:p>
            <a:pPr lvl="1"/>
            <a:r>
              <a:rPr lang="en-US" dirty="0"/>
              <a:t>Can not get access to centered image</a:t>
            </a:r>
          </a:p>
          <a:p>
            <a:r>
              <a:rPr lang="en-US" dirty="0"/>
              <a:t>Need most up-to-date AMX &amp; FMX config files</a:t>
            </a:r>
          </a:p>
        </p:txBody>
      </p:sp>
    </p:spTree>
    <p:extLst>
      <p:ext uri="{BB962C8B-B14F-4D97-AF65-F5344CB8AC3E}">
        <p14:creationId xmlns:p14="http://schemas.microsoft.com/office/powerpoint/2010/main" val="281817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1049235"/>
          </a:xfrm>
        </p:spPr>
        <p:txBody>
          <a:bodyPr/>
          <a:lstStyle/>
          <a:p>
            <a:r>
              <a:rPr lang="en-US" dirty="0"/>
              <a:t>Image Canvas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8" y="932322"/>
            <a:ext cx="10128845" cy="573420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821A6C-9266-8F44-95B9-AA46494BC0F2}"/>
              </a:ext>
            </a:extLst>
          </p:cNvPr>
          <p:cNvSpPr/>
          <p:nvPr/>
        </p:nvSpPr>
        <p:spPr>
          <a:xfrm>
            <a:off x="104408" y="1290952"/>
            <a:ext cx="6752358" cy="537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ACBABDB-2684-444F-8EFE-BE6EDF9AE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339" y="1795635"/>
            <a:ext cx="2619270" cy="210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660AB-36F7-8B47-8696-BCE37892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639" y="1411186"/>
            <a:ext cx="4994034" cy="286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3A9131-3DB5-C142-8BC2-02D3238FE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495" y="1004193"/>
            <a:ext cx="2835152" cy="10324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B2F8F7-2ACE-E145-BD70-EFF533743B7E}"/>
              </a:ext>
            </a:extLst>
          </p:cNvPr>
          <p:cNvCxnSpPr>
            <a:cxnSpLocks/>
          </p:cNvCxnSpPr>
          <p:nvPr/>
        </p:nvCxnSpPr>
        <p:spPr>
          <a:xfrm>
            <a:off x="5585872" y="959287"/>
            <a:ext cx="0" cy="3316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AE8AD8-A5AB-9A41-8D0B-D790803DE08E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9110071" y="1107434"/>
            <a:ext cx="0" cy="3037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78411D-1280-C440-AB21-965C8E73CDA2}"/>
              </a:ext>
            </a:extLst>
          </p:cNvPr>
          <p:cNvCxnSpPr>
            <a:cxnSpLocks/>
          </p:cNvCxnSpPr>
          <p:nvPr/>
        </p:nvCxnSpPr>
        <p:spPr>
          <a:xfrm flipH="1">
            <a:off x="11182614" y="2925681"/>
            <a:ext cx="91978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4AFBEE-C5E2-2D4F-BD71-F6FB7C76BA4A}"/>
              </a:ext>
            </a:extLst>
          </p:cNvPr>
          <p:cNvCxnSpPr>
            <a:cxnSpLocks/>
          </p:cNvCxnSpPr>
          <p:nvPr/>
        </p:nvCxnSpPr>
        <p:spPr>
          <a:xfrm flipV="1">
            <a:off x="12102398" y="1055814"/>
            <a:ext cx="0" cy="186986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FF6DAD-C985-F045-AE8B-9C86664DF05D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10527647" y="1055814"/>
            <a:ext cx="158815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F07569-8D19-8645-B478-258169EFE989}"/>
              </a:ext>
            </a:extLst>
          </p:cNvPr>
          <p:cNvCxnSpPr>
            <a:cxnSpLocks/>
          </p:cNvCxnSpPr>
          <p:nvPr/>
        </p:nvCxnSpPr>
        <p:spPr>
          <a:xfrm flipH="1">
            <a:off x="5571785" y="968494"/>
            <a:ext cx="183242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CED986-0FC2-9F4D-B947-14162941C994}"/>
              </a:ext>
            </a:extLst>
          </p:cNvPr>
          <p:cNvCxnSpPr>
            <a:cxnSpLocks/>
          </p:cNvCxnSpPr>
          <p:nvPr/>
        </p:nvCxnSpPr>
        <p:spPr>
          <a:xfrm>
            <a:off x="7398101" y="968494"/>
            <a:ext cx="0" cy="4426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1F134CC-72AF-8C44-8037-D0A21EC3EF68}"/>
              </a:ext>
            </a:extLst>
          </p:cNvPr>
          <p:cNvSpPr/>
          <p:nvPr/>
        </p:nvSpPr>
        <p:spPr>
          <a:xfrm>
            <a:off x="8658228" y="2755327"/>
            <a:ext cx="2524384" cy="2410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A56683E-54A7-7442-85F7-03E6B53FA4FC}"/>
              </a:ext>
            </a:extLst>
          </p:cNvPr>
          <p:cNvSpPr/>
          <p:nvPr/>
        </p:nvSpPr>
        <p:spPr>
          <a:xfrm>
            <a:off x="7692495" y="968494"/>
            <a:ext cx="2809444" cy="1616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03A1A6-63D5-3940-8DC6-B0587E8C3596}"/>
              </a:ext>
            </a:extLst>
          </p:cNvPr>
          <p:cNvSpPr/>
          <p:nvPr/>
        </p:nvSpPr>
        <p:spPr>
          <a:xfrm>
            <a:off x="7022637" y="1411186"/>
            <a:ext cx="4994031" cy="2869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62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1049235"/>
          </a:xfrm>
        </p:spPr>
        <p:txBody>
          <a:bodyPr/>
          <a:lstStyle/>
          <a:p>
            <a:r>
              <a:rPr lang="en-US" dirty="0"/>
              <a:t>Image Canvas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085" y="871765"/>
            <a:ext cx="10128845" cy="5734209"/>
          </a:xfrm>
        </p:spPr>
      </p:pic>
    </p:spTree>
    <p:extLst>
      <p:ext uri="{BB962C8B-B14F-4D97-AF65-F5344CB8AC3E}">
        <p14:creationId xmlns:p14="http://schemas.microsoft.com/office/powerpoint/2010/main" val="403840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3916B-7F4F-F249-A885-6A8E403C5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Image Canvas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4DBC-21C7-A043-B607-A84AA6A47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Contains a lot of the main functionality for the program.</a:t>
            </a:r>
          </a:p>
          <a:p>
            <a:r>
              <a:rPr lang="en-US" dirty="0"/>
              <a:t>Most of the code for the functionality of the image side of the GUI is kept in image_canvas.py</a:t>
            </a:r>
          </a:p>
          <a:p>
            <a:r>
              <a:rPr lang="en-US" dirty="0"/>
              <a:t>Defined as image_in_canvas in pin_align_auto_config.py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190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83973"/>
            <a:ext cx="9603275" cy="755845"/>
          </a:xfrm>
        </p:spPr>
        <p:txBody>
          <a:bodyPr/>
          <a:lstStyle/>
          <a:p>
            <a:r>
              <a:rPr lang="en-US" dirty="0"/>
              <a:t>Tool bar Canvas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0B4B4-E9E8-3742-A90C-55149358FBFB}"/>
              </a:ext>
            </a:extLst>
          </p:cNvPr>
          <p:cNvSpPr/>
          <p:nvPr/>
        </p:nvSpPr>
        <p:spPr>
          <a:xfrm>
            <a:off x="1294362" y="939818"/>
            <a:ext cx="3255264" cy="376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E99170-BB6F-0346-9273-7FB9C295C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1" y="2224307"/>
            <a:ext cx="7373733" cy="36938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AB0FE5-B50F-8946-AA91-7A0FFDAC1D81}"/>
              </a:ext>
            </a:extLst>
          </p:cNvPr>
          <p:cNvCxnSpPr>
            <a:cxnSpLocks/>
          </p:cNvCxnSpPr>
          <p:nvPr/>
        </p:nvCxnSpPr>
        <p:spPr>
          <a:xfrm>
            <a:off x="1568682" y="1316736"/>
            <a:ext cx="104670" cy="10081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A54F9C4-FC71-694C-87B1-09E24E44C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07" y="797052"/>
            <a:ext cx="3937000" cy="419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36658F-A4A4-C14F-A0FC-9B8A70EF8B93}"/>
              </a:ext>
            </a:extLst>
          </p:cNvPr>
          <p:cNvCxnSpPr>
            <a:cxnSpLocks/>
          </p:cNvCxnSpPr>
          <p:nvPr/>
        </p:nvCxnSpPr>
        <p:spPr>
          <a:xfrm flipV="1">
            <a:off x="4549626" y="1006602"/>
            <a:ext cx="640081" cy="759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BE1D7B5-3372-FC44-85ED-D07E69A307FD}"/>
              </a:ext>
            </a:extLst>
          </p:cNvPr>
          <p:cNvSpPr/>
          <p:nvPr/>
        </p:nvSpPr>
        <p:spPr>
          <a:xfrm>
            <a:off x="1126013" y="2324890"/>
            <a:ext cx="4063693" cy="409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3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18489"/>
            <a:ext cx="9603275" cy="755845"/>
          </a:xfrm>
        </p:spPr>
        <p:txBody>
          <a:bodyPr>
            <a:normAutofit fontScale="90000"/>
          </a:bodyPr>
          <a:lstStyle/>
          <a:p>
            <a:r>
              <a:rPr lang="en-US" dirty="0"/>
              <a:t>Tool Bar Canvas: </a:t>
            </a:r>
            <a:br>
              <a:rPr lang="en-US" dirty="0"/>
            </a:br>
            <a:r>
              <a:rPr lang="en-US" dirty="0"/>
              <a:t>Manual Button</a:t>
            </a:r>
          </a:p>
        </p:txBody>
      </p:sp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80E45581-7E69-F64D-9509-FAD5767E5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2" y="939818"/>
            <a:ext cx="10128845" cy="573420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90B4B4-E9E8-3742-A90C-55149358FBFB}"/>
              </a:ext>
            </a:extLst>
          </p:cNvPr>
          <p:cNvSpPr/>
          <p:nvPr/>
        </p:nvSpPr>
        <p:spPr>
          <a:xfrm>
            <a:off x="1929384" y="1133856"/>
            <a:ext cx="429768" cy="17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E99170-BB6F-0346-9273-7FB9C295C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9" t="15533" r="19092" b="73823"/>
          <a:stretch/>
        </p:blipFill>
        <p:spPr>
          <a:xfrm>
            <a:off x="1294362" y="1670245"/>
            <a:ext cx="5971032" cy="393192"/>
          </a:xfrm>
          <a:prstGeom prst="rect">
            <a:avLst/>
          </a:prstGeom>
        </p:spPr>
      </p:pic>
      <p:pic>
        <p:nvPicPr>
          <p:cNvPr id="7" name="Picture 6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8CE9C18D-BA68-484C-A436-5FD95F32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498" y="4322706"/>
            <a:ext cx="4786605" cy="173009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2E786D-B9EB-E54B-B3D3-F1F63FA9BFD7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2144268" y="1307592"/>
            <a:ext cx="2135610" cy="3626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D36939-B4B6-3646-A819-9DA6DA87B36A}"/>
              </a:ext>
            </a:extLst>
          </p:cNvPr>
          <p:cNvCxnSpPr>
            <a:cxnSpLocks/>
          </p:cNvCxnSpPr>
          <p:nvPr/>
        </p:nvCxnSpPr>
        <p:spPr>
          <a:xfrm flipH="1">
            <a:off x="3212072" y="1868559"/>
            <a:ext cx="2502929" cy="111568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D8AFC1-377C-CF4B-B9CA-0BF185212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973" y="2256847"/>
            <a:ext cx="1816100" cy="1460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AEED58D-1BCE-4F43-9B23-96DC94A2A685}"/>
              </a:ext>
            </a:extLst>
          </p:cNvPr>
          <p:cNvSpPr/>
          <p:nvPr/>
        </p:nvSpPr>
        <p:spPr>
          <a:xfrm>
            <a:off x="5257800" y="1654183"/>
            <a:ext cx="1865375" cy="214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BC94AC-ED68-1449-BA11-4408C429BD18}"/>
              </a:ext>
            </a:extLst>
          </p:cNvPr>
          <p:cNvSpPr/>
          <p:nvPr/>
        </p:nvSpPr>
        <p:spPr>
          <a:xfrm>
            <a:off x="1472183" y="2929674"/>
            <a:ext cx="1739889" cy="1293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D99565-D16E-754B-B8E7-37F535DDF4E1}"/>
              </a:ext>
            </a:extLst>
          </p:cNvPr>
          <p:cNvCxnSpPr>
            <a:cxnSpLocks/>
            <a:stCxn id="20" idx="3"/>
            <a:endCxn id="7" idx="0"/>
          </p:cNvCxnSpPr>
          <p:nvPr/>
        </p:nvCxnSpPr>
        <p:spPr>
          <a:xfrm>
            <a:off x="3212072" y="2994356"/>
            <a:ext cx="2045729" cy="13283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0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00C74-9159-894B-930F-88FC14A6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Tool Bar Canvas: Manual Button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57E5A9-4D48-794B-B848-2BE50BDC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/>
          </a:bodyPr>
          <a:lstStyle/>
          <a:p>
            <a:r>
              <a:rPr lang="en-US" dirty="0"/>
              <a:t>Not useful in current program</a:t>
            </a:r>
          </a:p>
          <a:p>
            <a:pPr lvl="1"/>
            <a:r>
              <a:rPr lang="en-US" dirty="0"/>
              <a:t>Functionality currently only allows user to draw a rectangle on the image</a:t>
            </a:r>
          </a:p>
          <a:p>
            <a:r>
              <a:rPr lang="en-US" dirty="0"/>
              <a:t>To do:</a:t>
            </a:r>
          </a:p>
          <a:p>
            <a:pPr lvl="1"/>
            <a:r>
              <a:rPr lang="en-US" dirty="0"/>
              <a:t>Manual button should allow the user to change the ROI’s instead of drawing them</a:t>
            </a:r>
          </a:p>
        </p:txBody>
      </p:sp>
    </p:spTree>
    <p:extLst>
      <p:ext uri="{BB962C8B-B14F-4D97-AF65-F5344CB8AC3E}">
        <p14:creationId xmlns:p14="http://schemas.microsoft.com/office/powerpoint/2010/main" val="385825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{27FA2246-01E3-9D44-8582-5F15F54EF3E6}tf10001119</Template>
  <TotalTime>2990</TotalTime>
  <Words>521</Words>
  <Application>Microsoft Macintosh PowerPoint</Application>
  <PresentationFormat>Widescreen</PresentationFormat>
  <Paragraphs>66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Gallery</vt:lpstr>
      <vt:lpstr>Pin Align Graphical User Interface</vt:lpstr>
      <vt:lpstr>Project Scope</vt:lpstr>
      <vt:lpstr>Break Down of the GUI</vt:lpstr>
      <vt:lpstr>Image Canvas</vt:lpstr>
      <vt:lpstr>Image Canvas</vt:lpstr>
      <vt:lpstr>Image Canvas</vt:lpstr>
      <vt:lpstr>Tool bar Canvas</vt:lpstr>
      <vt:lpstr>Tool Bar Canvas:  Manual Button</vt:lpstr>
      <vt:lpstr>Tool Bar Canvas: Manual Button</vt:lpstr>
      <vt:lpstr>Tool Bar Canvas:  Clear Button</vt:lpstr>
      <vt:lpstr>Tool Bar Canvas: Clear Button</vt:lpstr>
      <vt:lpstr>Tool Bar Canvas:  Small Box &amp; Big Box</vt:lpstr>
      <vt:lpstr>Tool Bar Canvas: Small Box &amp; Big Box</vt:lpstr>
      <vt:lpstr>Info Canvas top</vt:lpstr>
      <vt:lpstr>Info Canvas top</vt:lpstr>
      <vt:lpstr>Info Canvas top</vt:lpstr>
      <vt:lpstr>Info Canvas top</vt:lpstr>
      <vt:lpstr>Info Canvas top</vt:lpstr>
      <vt:lpstr>Info Canvas Top</vt:lpstr>
      <vt:lpstr>Info Canvas Bottom</vt:lpstr>
      <vt:lpstr>Info Canvas Bottom: Main ROI Buttons</vt:lpstr>
      <vt:lpstr>Info Canvas Bottom: Pin &amp; Tilt Check Buttons</vt:lpstr>
      <vt:lpstr>Info Canvas Bottom: Mouse Tracking</vt:lpstr>
      <vt:lpstr>Info Canvas Bottom: ROI X &amp; Y Values</vt:lpstr>
      <vt:lpstr>Info Canvas Bottom: ROI X &amp; Y Values</vt:lpstr>
      <vt:lpstr>Info Canvas Bottom</vt:lpstr>
      <vt:lpstr>Showing ROI</vt:lpstr>
      <vt:lpstr>Using the GUI</vt:lpstr>
      <vt:lpstr>AMX Auto Configuration </vt:lpstr>
      <vt:lpstr>AMX Auto Config</vt:lpstr>
      <vt:lpstr>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 Align Graphical User Interface (GUI)</dc:title>
  <dc:creator>Samuel M Clark</dc:creator>
  <cp:lastModifiedBy>Samuel M Clark</cp:lastModifiedBy>
  <cp:revision>48</cp:revision>
  <dcterms:created xsi:type="dcterms:W3CDTF">2022-01-18T16:31:02Z</dcterms:created>
  <dcterms:modified xsi:type="dcterms:W3CDTF">2022-01-25T16:19:55Z</dcterms:modified>
</cp:coreProperties>
</file>